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CAF5-ECC7-4265-877D-E3DBC3BDC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D4E5A-6CE6-43A3-BD1C-6CF8FC53E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78E26-E476-4172-A547-E7461A1A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D6976-08A8-40E6-A28C-994FD5429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D939E-BF38-4536-B941-53B348793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69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A83D6-C09C-474D-9DB5-94AA51328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EC541-4D73-4CAA-9310-06EBF03D9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A4D59-0B07-4A0D-96BA-438D5C2F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14C4C-E617-4E9B-87AD-4313ED4BB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2299-2057-48C7-9AE6-0F8589DA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5476-24CD-479F-8D13-8A33EE09CD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3951C-B4BF-4FCF-A235-38014C216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4969C-73D3-476B-8767-AFE67278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8A95A-D733-4DC7-9514-9F07430D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74CE6-84A8-445F-83B8-6F2BBC8E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4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3F96-6FBE-4919-885A-BC03271C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0915F-B969-4C17-9A5D-5F69D497A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5EF78-EB77-47BB-9A29-06F9178B9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668FE-1A59-42F9-8BF9-89EB51F41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2C93F-88A8-4BCB-8D0A-EE2C688E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45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0BD08-0C69-4539-8B1B-9886CD4ED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B8EEA-1A8F-4A3D-9C50-310B5D231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07829-B483-4367-B31B-6CE02010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DF9A8-96CC-4CED-B093-A69A2B9ED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EE0DA-A780-41A5-804B-11CA4BD0D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52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E1903-41EA-464F-8ACE-1D7BE6630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4A0CD-7980-485D-A37A-0B759795E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1A93C-AF43-4440-A0A7-9F3FECB97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0625-85D3-4E03-8E47-A9788F72E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23230-865F-4F1F-8FB8-1C818922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EB066-7117-4F7B-84C4-7F691A76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4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25D2-FC1E-4765-8C95-2757F346C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E9FA6-138C-44FF-94EE-1D7EB2B90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06DC4-D478-4E3E-A262-CC4B47D2C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582C5-AF9B-4BA3-AB12-2C82E36EC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EB768-9521-40C7-8285-40A41449C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03DAC9-29B9-4C4D-A043-ABC61C93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375CAF-C027-4D68-B711-61392F0E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A396B-153E-4401-8765-BBB8DD71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46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5C34-D5E7-435C-BDB9-DFC137F4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07CBB-BB0B-4D39-A940-A79AB782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65D61-B5BD-4BD4-B2CE-4541406A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A8635D-D660-4AA4-A75E-0A7C3C8D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7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753E2-D1AF-4F66-8DA6-E02D9831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F78B9-D65C-4984-99DF-2E62605A1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5A06D-A4C4-4DFF-8D34-0C987D3D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35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EDDFE-78DE-414F-97BA-A763E58E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1E8E7-0E5D-48EC-9356-460889435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A13203-6BBC-49EA-862F-6D22894D4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8D9DB-97F9-43EF-A147-B0E9565EF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74378-01B1-4725-BCAF-9324B204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60BF6-BAFD-429E-A2D7-40F610CB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80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6A5E-88FF-467A-928D-1AE7AF4A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19AB1-61B4-4C88-AE64-00E0BFC938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A1D883-1E52-41BD-B972-756B6104F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54E01-71C4-4656-B3A3-6BF28B15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E2840-7493-41BF-A75E-913728E5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F6731-11C6-4F17-A5EA-B2C8FD5A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63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D5198-E2EF-4804-9EBA-0065063BA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01A65-762B-45E3-8E5F-4C5CCEBF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0BEB4-C3FE-42B3-A16E-000E40A82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AB643-1AD4-464B-AB33-F2DADE30D25A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68F4E-8FFB-45C7-8603-CFDAC11D8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4D22D-7812-48EB-A0DA-076043B04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C1DB-5889-4296-A2DA-AA958E6947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3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7CD93-2871-46E9-A2AC-72B36DA60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7F3C5-A9B4-4AC4-96A5-A37DEC4F1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2283BA-BF0D-4C6D-BA17-047F0DF53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" y="0"/>
            <a:ext cx="120944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9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</dc:creator>
  <cp:lastModifiedBy>Pete</cp:lastModifiedBy>
  <cp:revision>1</cp:revision>
  <dcterms:created xsi:type="dcterms:W3CDTF">2020-03-27T15:35:31Z</dcterms:created>
  <dcterms:modified xsi:type="dcterms:W3CDTF">2020-03-27T15:35:50Z</dcterms:modified>
</cp:coreProperties>
</file>