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0" r:id="rId5"/>
    <p:sldId id="262" r:id="rId6"/>
    <p:sldId id="265" r:id="rId7"/>
    <p:sldId id="261" r:id="rId8"/>
    <p:sldId id="266" r:id="rId9"/>
  </p:sldIdLst>
  <p:sldSz cx="10693400" cy="7562850"/>
  <p:notesSz cx="9929813" cy="6799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341"/>
    <a:srgbClr val="69C5E0"/>
    <a:srgbClr val="F99D33"/>
    <a:srgbClr val="E56787"/>
    <a:srgbClr val="89BD23"/>
    <a:srgbClr val="72A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29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018" cy="339678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322" y="0"/>
            <a:ext cx="4301543" cy="339678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0E33A795-28BB-48CA-A425-C28C7FAC0EF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838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71" y="3229793"/>
            <a:ext cx="7942671" cy="3059954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59"/>
            <a:ext cx="4303018" cy="339678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322" y="6458159"/>
            <a:ext cx="4301543" cy="339678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96BA4DEB-DBCF-44F3-8BF5-5978E71F2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6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A4DEB-DBCF-44F3-8BF5-5978E71F2B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A4DEB-DBCF-44F3-8BF5-5978E71F2B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1102" y="2411100"/>
            <a:ext cx="7271194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82C341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C341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C341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C341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09"/>
            <a:ext cx="10685907" cy="7555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02600"/>
            <a:ext cx="10692003" cy="17574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5332" y="1008700"/>
            <a:ext cx="174273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2C341"/>
                </a:solidFill>
                <a:latin typeface="ArialSFMT-Bold"/>
                <a:cs typeface="ArialSFMT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300" y="2162931"/>
            <a:ext cx="8558799" cy="360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33399" y="2411100"/>
            <a:ext cx="98266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0"/>
              </a:spcBef>
            </a:pPr>
            <a:r>
              <a:rPr lang="en-GB" spc="125" dirty="0">
                <a:solidFill>
                  <a:srgbClr val="89BD23"/>
                </a:solidFill>
                <a:latin typeface="Arial Black" panose="020B0A04020102020204" pitchFamily="34" charset="0"/>
              </a:rPr>
              <a:t>Eco-Schools</a:t>
            </a:r>
            <a:endParaRPr spc="125" dirty="0">
              <a:solidFill>
                <a:srgbClr val="89BD2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802600"/>
            <a:ext cx="10692003" cy="175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6736882" y="276225"/>
            <a:ext cx="3606800" cy="990600"/>
            <a:chOff x="6736882" y="276225"/>
            <a:chExt cx="3606800" cy="9906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736882" y="428625"/>
              <a:ext cx="3606800" cy="657225"/>
              <a:chOff x="112206215" y="105763310"/>
              <a:chExt cx="3606614" cy="657809"/>
            </a:xfrm>
          </p:grpSpPr>
          <p:pic>
            <p:nvPicPr>
              <p:cNvPr id="1027" name="Picture 3" descr="PPL-GREEN (2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4299" y="105763310"/>
                <a:ext cx="1708530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 descr="EcoSchools_logo_FINAL_CMY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83644" y="105773119"/>
                <a:ext cx="614687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 descr="KBT_Master_Brand_RGB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06215" y="105772642"/>
                <a:ext cx="1173890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736882" y="276225"/>
              <a:ext cx="1173951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11265"/>
            <a:ext cx="9906000" cy="6740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5802600"/>
            <a:ext cx="10692003" cy="175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6736882" y="276225"/>
            <a:ext cx="3606800" cy="990600"/>
            <a:chOff x="6736882" y="276225"/>
            <a:chExt cx="3606800" cy="9906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736882" y="428625"/>
              <a:ext cx="3606800" cy="657225"/>
              <a:chOff x="112206215" y="105763310"/>
              <a:chExt cx="3606614" cy="657809"/>
            </a:xfrm>
          </p:grpSpPr>
          <p:pic>
            <p:nvPicPr>
              <p:cNvPr id="1027" name="Picture 3" descr="PPL-GREEN (2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104299" y="105763310"/>
                <a:ext cx="1708530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 descr="EcoSchools_logo_FINAL_CMY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83644" y="105773119"/>
                <a:ext cx="614687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 descr="KBT_Master_Brand_RGB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06215" y="105772642"/>
                <a:ext cx="1173890" cy="6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736882" y="276225"/>
              <a:ext cx="1173951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2" descr="J:\Logos\Keep Britain Tidy master logo and brand guidelines 2017\New Tidy Man logo\Screen\KBT_Master_Brand_Short_Form_RG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91246"/>
            <a:ext cx="4267200" cy="50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6100" y="2368130"/>
            <a:ext cx="601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>
                <a:solidFill>
                  <a:srgbClr val="82C341"/>
                </a:solidFill>
                <a:latin typeface="Arial Black" panose="020B0A04020102020204" pitchFamily="34" charset="0"/>
              </a:rPr>
              <a:t>Does anyone recognise this?</a:t>
            </a:r>
          </a:p>
        </p:txBody>
      </p:sp>
    </p:spTree>
    <p:extLst>
      <p:ext uri="{BB962C8B-B14F-4D97-AF65-F5344CB8AC3E}">
        <p14:creationId xmlns:p14="http://schemas.microsoft.com/office/powerpoint/2010/main" val="53032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733425"/>
            <a:ext cx="8964000" cy="5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9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eco-schools.org.uk/wp-content/uploads/2016/07/ES_Biodiver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18" y="292331"/>
            <a:ext cx="22268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eco-schools.org.uk/wp-content/uploads/2016/07/ES_Ener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87" y="283343"/>
            <a:ext cx="22268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eco-schools.org.uk/wp-content/uploads/2016/07/EcoSchools_topics_GlobalPerspective-412x2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87" y="657225"/>
            <a:ext cx="2232000" cy="1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eco-schools.org.uk/wp-content/uploads/2016/07/ES_Healthy-liv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" y="1793464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eco-schools.org.uk/wp-content/uploads/2016/07/ES_Lit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2" y="1793464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eco-schools.org.uk/wp-content/uploads/2016/07/EcoSchools_topics_Marine-412x2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92" y="2125954"/>
            <a:ext cx="2232000" cy="1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eco-schools.org.uk/wp-content/uploads/2016/07/ES_SchoolGround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5" y="1793464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eco-schools.org.uk/wp-content/uploads/2016/07/ES_Transpo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95" y="1688920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www.eco-schools.org.uk/wp-content/uploads/2016/07/ES_Wast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" y="3324225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ww.eco-schools.org.uk/wp-content/uploads/2016/07/ES_Wat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00" y="3324225"/>
            <a:ext cx="2160000" cy="2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3784112"/>
            <a:ext cx="10664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82C341"/>
                </a:solidFill>
                <a:latin typeface="Arial Black" panose="020B0A04020102020204" pitchFamily="34" charset="0"/>
              </a:rPr>
              <a:t>Eco-Schools focus on ten topics.</a:t>
            </a:r>
          </a:p>
          <a:p>
            <a:pPr algn="ctr"/>
            <a:r>
              <a:rPr lang="en-GB" sz="2800" dirty="0">
                <a:solidFill>
                  <a:srgbClr val="82C341"/>
                </a:solidFill>
                <a:latin typeface="Arial Black" panose="020B0A04020102020204" pitchFamily="34" charset="0"/>
              </a:rPr>
              <a:t> </a:t>
            </a:r>
            <a:br>
              <a:rPr lang="en-GB" sz="2800" dirty="0">
                <a:solidFill>
                  <a:srgbClr val="82C341"/>
                </a:solidFill>
                <a:latin typeface="Arial Black" panose="020B0A04020102020204" pitchFamily="34" charset="0"/>
              </a:rPr>
            </a:br>
            <a:r>
              <a:rPr lang="en-GB" sz="2800" dirty="0">
                <a:solidFill>
                  <a:srgbClr val="82C341"/>
                </a:solidFill>
                <a:latin typeface="Arial Black" panose="020B0A04020102020204" pitchFamily="34" charset="0"/>
              </a:rPr>
              <a:t>Can you guess what they are?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81049" y="438425"/>
            <a:ext cx="3606800" cy="657225"/>
            <a:chOff x="112206215" y="105763310"/>
            <a:chExt cx="3606614" cy="657809"/>
          </a:xfrm>
        </p:grpSpPr>
        <p:pic>
          <p:nvPicPr>
            <p:cNvPr id="2051" name="Picture 3" descr="PPL-GREEN (2)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4299" y="105763310"/>
              <a:ext cx="170853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EcoSchools_logo_FINAL_CMYK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644" y="105773119"/>
              <a:ext cx="614687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KBT_Master_Brand_RGB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215" y="105772642"/>
              <a:ext cx="117389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12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81049" y="438425"/>
            <a:ext cx="3606800" cy="657225"/>
            <a:chOff x="112206215" y="105763310"/>
            <a:chExt cx="3606614" cy="657809"/>
          </a:xfrm>
        </p:grpSpPr>
        <p:pic>
          <p:nvPicPr>
            <p:cNvPr id="2051" name="Picture 3" descr="PPL-GREEN (2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4299" y="105763310"/>
              <a:ext cx="170853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EcoSchools_logo_FINAL_CMY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644" y="105773119"/>
              <a:ext cx="614687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KBT_Master_Brand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215" y="105772642"/>
              <a:ext cx="117389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2" descr="C:\Users\Francis.Hyland\AppData\Local\Microsoft\Windows\Temporary Internet Files\Content.Outlook\DQB684YY\EcoSchools diagram_v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1"/>
            <a:ext cx="862027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7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Photo library\Pier2Pier\Programmes\Eco-Schools\St Marys 2016\St. Mary's Eco School Maidenhead with Keep Britain Tidy and the Prime Minister Theresa May on 23rd September 2016 by Brendan Foster Photography -® 2016-342-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61135"/>
            <a:ext cx="9360000" cy="62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81049" y="438425"/>
            <a:ext cx="3606800" cy="657225"/>
            <a:chOff x="112206215" y="105763310"/>
            <a:chExt cx="3606614" cy="657809"/>
          </a:xfrm>
        </p:grpSpPr>
        <p:pic>
          <p:nvPicPr>
            <p:cNvPr id="2051" name="Picture 3" descr="PPL-GREEN (2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4299" y="105763310"/>
              <a:ext cx="170853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EcoSchools_logo_FINAL_CMY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83644" y="105773119"/>
              <a:ext cx="614687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KBT_Master_Brand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6215" y="105772642"/>
              <a:ext cx="1173890" cy="6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7" name="object 3"/>
          <p:cNvSpPr txBox="1"/>
          <p:nvPr/>
        </p:nvSpPr>
        <p:spPr>
          <a:xfrm>
            <a:off x="334124" y="1499167"/>
            <a:ext cx="9942856" cy="64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GB" sz="3800" b="1" spc="75" dirty="0">
                <a:solidFill>
                  <a:srgbClr val="89BD23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What do we need to do next?</a:t>
            </a:r>
            <a:endParaRPr lang="en-GB" sz="3800" b="1" spc="15" dirty="0">
              <a:solidFill>
                <a:srgbClr val="89BD23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J:\Photo library\Programmes\Eco-Schools\NewWebsite images 2016\ES Award bad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48" y="2537065"/>
            <a:ext cx="7428408" cy="30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1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82C341"/>
      </a:dk2>
      <a:lt2>
        <a:srgbClr val="EEECE1"/>
      </a:lt2>
      <a:accent1>
        <a:srgbClr val="68C4DF"/>
      </a:accent1>
      <a:accent2>
        <a:srgbClr val="E56786"/>
      </a:accent2>
      <a:accent3>
        <a:srgbClr val="F99D33"/>
      </a:accent3>
      <a:accent4>
        <a:srgbClr val="EDA1B0"/>
      </a:accent4>
      <a:accent5>
        <a:srgbClr val="A2D0CA"/>
      </a:accent5>
      <a:accent6>
        <a:srgbClr val="FED8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23</Words>
  <Application>Microsoft Office PowerPoint</Application>
  <PresentationFormat>Custom</PresentationFormat>
  <Paragraphs>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ArialSFMT-Bold</vt:lpstr>
      <vt:lpstr>Calibri</vt:lpstr>
      <vt:lpstr>Office Theme</vt:lpstr>
      <vt:lpstr>Eco-Schools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Presentation Title</dc:title>
  <dc:creator>Mrs Day</dc:creator>
  <cp:lastModifiedBy>Christina Day</cp:lastModifiedBy>
  <cp:revision>20</cp:revision>
  <cp:lastPrinted>2018-08-15T14:13:06Z</cp:lastPrinted>
  <dcterms:created xsi:type="dcterms:W3CDTF">2018-08-15T09:41:13Z</dcterms:created>
  <dcterms:modified xsi:type="dcterms:W3CDTF">2020-05-11T13:44:51Z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2018-08-15T00:00:00Z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2018-08-15T00:00:00Z</vt:filetime>
  </property>
</Properties>
</file>